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5000"/>
            <a:lum/>
          </a:blip>
          <a:srcRect/>
          <a:tile tx="0" ty="0" sx="100000" sy="8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268761"/>
            <a:ext cx="7200800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Памятка для родителей:</a:t>
            </a:r>
          </a:p>
          <a:p>
            <a:pPr algn="ctr"/>
            <a:r>
              <a:rPr lang="ru-RU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«Профилактика детского травматизма на железной дороге»</a:t>
            </a:r>
          </a:p>
          <a:p>
            <a:pPr algn="ctr"/>
            <a:endParaRPr lang="ru-RU" sz="40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700808"/>
            <a:ext cx="64087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ПОМНИТЕ, ЧТО ЖЕЛЕЗНАЯ ДОРОГА ЭТО НЕ МЕСТО ДЛЯ ИГР,</a:t>
            </a:r>
            <a:endParaRPr lang="ru-RU" sz="3200" b="1" i="1" dirty="0" smtClean="0">
              <a:solidFill>
                <a:srgbClr val="FF0000"/>
              </a:solidFill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А ЗОНА ПОВЫШЕННОЙ ОПАСНОСТИ, ГДЕ ЦЕНА НЕВНИМАТЕЛЬНОСТИ - ВАША ЖИЗНЬ И ЗДОРОВЬЕ</a:t>
            </a:r>
            <a:endParaRPr lang="ru-RU" sz="3200" b="1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827584" y="714763"/>
            <a:ext cx="784887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Железная дорога – это зона повышенной опасности, где главным травмирующим фактором был и остается наезд подвижного состава, высокое напряжение в контактном проводе. Отсюда следует, что нахождение детей в зоне железной дороги может быть смертельно опасно.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Однако, пренебрегая существующим запретом, некоторые ребята самостоятельно находятся на железнодорожных путях, цепляются за автосцепки и подножки вагонов. Шалость не остается безнаказанной, дети получают травмы различной тяжести и, как правило, остаются инвалидами.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Это происходит потому, что детям не объясняют, что игры на железнодорожных путях приводят к трагедии.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67544" y="350948"/>
            <a:ext cx="8064896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Каждый гражданин, попавший на железную дорогу, должен помнить о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cвoей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безопасности и защитить себя или ребенка, помня основные правила нахождения на пути: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не стоять близко к краю платформы при приближении поезда;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переходить пути в строго отведенных для этого местах;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подлазить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под вагоны;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пешеходы должны переходить железнодорожные пути только в установленных местах, пользуясь при этом пешеходными мостами, тоннелями, переездами. На станциях, где нет мостов и тоннелей, граждане должны переходить железнодорожный пути по настилам, или в местах, где установлены указатели;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перед переходом пути по пешеходному настилу необходимо убедиться в отсутствии движущегося подвижного состава;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при приближении поезда следует остановиться, пропустить его и, убедившись в отсутствии подвижного состава по соседнему пути, продолжать переход.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Помните, соблюдение этих правил сохранит жизнь и здоровье Вам и Вашему ребенка.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-33676"/>
            <a:ext cx="8748464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Запрещается: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проезжать на крышах, подножках, переходных площадках вагонов;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посадка и высадка на ходу поезда;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высовываться из окон вагонов и дверей тамбуров на ходу поезда;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оставлять детей без присмотра на посадочных платформах и в вагонах;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 выходить из вагона на междупутье и стоять там при проходе встречного поезда;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прыгать с платформы на железнодорожные пути;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устраивать на платформе различные подвижные игры;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бежать по платформе рядом с вагоном прибывающего или уходящего поезда, а также находиться ближе двух метров от края платформы во время прохождения поезда без остановки;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подходить к вагону до полной остановки поезда;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запрещается на станциях и перегонах подлезать под вагоны и перелазить через автосцепки для прохода через путь;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запрещается проходить по железнодорожным мостам и тоннелям, неспециализированным для перехода пешеходов;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запрещается переходить через железнодорожные пути перед близко стоящим поездом;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запрещается переходить путь сразу же после прохода поезда одного направления, не убедившись в отсутствии поезда встречного направления;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игры детей на железнодорожных путях запрещаются;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запрещается проезжать на крышах вагонов, подножках, переходных площадках вагонов;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запрещается подниматься на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электроопоры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нельзя приближаться к лежащему на земле электропроводу ближе 8 метров;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запрещается проходить вдоль железнодорожного пути ближе 5 метров от крайнего рельса;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ходить в районе стрелочных переводов, так как это может привести к травме.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296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NIIK</cp:lastModifiedBy>
  <cp:revision>3</cp:revision>
  <dcterms:modified xsi:type="dcterms:W3CDTF">2016-12-20T20:18:45Z</dcterms:modified>
</cp:coreProperties>
</file>