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3" r:id="rId6"/>
    <p:sldId id="264" r:id="rId7"/>
    <p:sldId id="275" r:id="rId8"/>
    <p:sldId id="265" r:id="rId9"/>
    <p:sldId id="266" r:id="rId10"/>
    <p:sldId id="276" r:id="rId11"/>
    <p:sldId id="277" r:id="rId12"/>
    <p:sldId id="274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сформированности экологических представлений у дошкольников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процентное соотношение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14080"/>
        <c:axId val="35537664"/>
      </c:barChart>
      <c:catAx>
        <c:axId val="1361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537664"/>
        <c:crosses val="autoZero"/>
        <c:auto val="1"/>
        <c:lblAlgn val="ctr"/>
        <c:lblOffset val="100"/>
        <c:noMultiLvlLbl val="0"/>
      </c:catAx>
      <c:valAx>
        <c:axId val="3553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4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1CFC4-A6F8-4C4B-9DB1-170CB316DFF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9E17-3A2E-41A4-899A-8CE7DCF80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8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9E17-3A2E-41A4-899A-8CE7DCF802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«Экологическая тропа»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96952"/>
            <a:ext cx="7704856" cy="2835677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Забайкальский край,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пгт.Амазар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237 открытого акционерного общества «Российские железные дороги»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(Детский сад № 237 ОАО «РЖД»)</a:t>
            </a:r>
          </a:p>
          <a:p>
            <a:pPr marL="6858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Сидельникова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Петровна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8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(игры, опыты, эксперименты с песком и водой проводим на участке в теплое время года).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79838"/>
            <a:ext cx="3035830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1" y="1484784"/>
            <a:ext cx="2960727" cy="1968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69" y="1340768"/>
            <a:ext cx="2994079" cy="1990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63380"/>
            <a:ext cx="3069831" cy="20411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20" y="2924944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в игры, проводим флэш-мобы, соревнования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7959"/>
            <a:ext cx="3583987" cy="2382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t="9880" r="18878" b="9798"/>
          <a:stretch/>
        </p:blipFill>
        <p:spPr>
          <a:xfrm>
            <a:off x="5898172" y="1700808"/>
            <a:ext cx="2518049" cy="20356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6170" r="20538" b="14607"/>
          <a:stretch/>
        </p:blipFill>
        <p:spPr>
          <a:xfrm>
            <a:off x="539552" y="4077072"/>
            <a:ext cx="3759033" cy="2318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8" y="1224330"/>
            <a:ext cx="4549446" cy="25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«Накорми птиц зимой»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детьми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изготовили кормушки для птиц, которые были развешаны по всему участку детского сада и дети с родителями всю зиму кормили птиц.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вместе с детьми принимают участие в экологических конкурсах: «Осень золотая», «Мастерская деда мороза»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4509"/>
            <a:ext cx="2628267" cy="1747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28" y="1844824"/>
            <a:ext cx="2815801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6274" b="5277"/>
          <a:stretch/>
        </p:blipFill>
        <p:spPr>
          <a:xfrm>
            <a:off x="3491881" y="2168010"/>
            <a:ext cx="1881390" cy="142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1" y="4509120"/>
            <a:ext cx="2815801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15651" b="3800"/>
          <a:stretch/>
        </p:blipFill>
        <p:spPr>
          <a:xfrm>
            <a:off x="2627784" y="4869160"/>
            <a:ext cx="1944216" cy="15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1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Тропа здоровья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52798"/>
            <a:ext cx="3043160" cy="2282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5" y="3645024"/>
            <a:ext cx="3582950" cy="248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72" y="2492896"/>
            <a:ext cx="3120732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5" y="1323446"/>
            <a:ext cx="2729659" cy="1889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2677264" cy="1780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4077072"/>
            <a:ext cx="3314734" cy="22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участвует в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природоохранном социально-образовательном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Дошколята» по формированию у детей дошкольного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 экологической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культуры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природолюбия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bdou95.edusite.ru/images/p43_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98291"/>
            <a:ext cx="3024336" cy="42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id-ekolyata-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02" y="2379436"/>
            <a:ext cx="2624325" cy="37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6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и педагоги участвуют в экологических конкурсах, оформляют выставки. </a:t>
            </a:r>
          </a:p>
          <a:p>
            <a:pPr lvl="0"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2830" r="9494" b="4092"/>
          <a:stretch/>
        </p:blipFill>
        <p:spPr>
          <a:xfrm>
            <a:off x="611560" y="1329214"/>
            <a:ext cx="3339857" cy="2476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6883" r="8393" b="3238"/>
          <a:stretch/>
        </p:blipFill>
        <p:spPr>
          <a:xfrm>
            <a:off x="4932040" y="3782768"/>
            <a:ext cx="3635179" cy="2633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4480" r="15486" b="6672"/>
          <a:stretch/>
        </p:blipFill>
        <p:spPr>
          <a:xfrm>
            <a:off x="4153696" y="2276872"/>
            <a:ext cx="1556687" cy="1461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7" y="4052559"/>
            <a:ext cx="3634167" cy="2416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4974" r="2181" b="2046"/>
          <a:stretch/>
        </p:blipFill>
        <p:spPr>
          <a:xfrm>
            <a:off x="5871027" y="1508884"/>
            <a:ext cx="2674817" cy="18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в озеленение участка детского сада принимают участие родители и дети.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Приняли участие в поселковой акции «Дерево победы»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ети, родители и коллектив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 высаживали саженцы деревьев в парке.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течение всего года проводятся экологические экскурсии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4067944" y="2060848"/>
            <a:ext cx="3432655" cy="2033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84376"/>
            <a:ext cx="2952328" cy="19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форсированности экологических представлений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5519823"/>
              </p:ext>
            </p:extLst>
          </p:nvPr>
        </p:nvGraphicFramePr>
        <p:xfrm>
          <a:off x="1403648" y="1628800"/>
          <a:ext cx="62163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289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7272924" cy="432048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элементов экологической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культуры, познавательного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 родного края посредством знакомства с животным и растительным миром участка детского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</a:p>
          <a:p>
            <a:pPr marL="68580" indent="0">
              <a:buNone/>
            </a:pP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в практическую деятельность объекты для ознакомления детей с окружающим их миром;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обогащать и систематизировать экологические знания детей средствами экологической тропы;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познакомить с разными объектами живой природы и показать ее взаимосвязь с окружающим миром;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 экологически грамотное поведение в природе, безопасное как для дошкольников, так и для самой природы;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эстетические чувства у дошкольников, умение замечать и беречь красоту окружающей природы;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профессиональной компетентности педагогов по вопросам создания экологической развивающей среды и проведения экскурсий по объектам экологической тропы;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 экологическое просвещение родителей.</a:t>
            </a:r>
          </a:p>
          <a:p>
            <a:pPr marL="6858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/>
          <a:stretch/>
        </p:blipFill>
        <p:spPr>
          <a:xfrm>
            <a:off x="6550957" y="-99392"/>
            <a:ext cx="3813899" cy="24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460851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и представлений детей о бережном, созидательном отношении к природе. Формирование у детей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гуманистического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поведения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природе. Развитие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 о растительном и животном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 родного края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мероприятиях: экспериментально-познавательных, трудовых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экскурсионных. 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методической базы ДОУ дидактическими материалами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экологическому воспитанию.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компетентности воспитателей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экологическому воспитанию детей дошкольного возраста.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115539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Экологическая тропа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68052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оборудованный маршрут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и воспитательных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целях,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проходящий через различные природные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более продуктивно использовать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экологического воспитания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одновременно для оздоровления детей на свежем воздухе. На тропе можно проводить наблюдения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опыты, эксперименты,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театрализованные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созданию экологической тропы проводится в несколько 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организационный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группы для организации работы экологической тропы. На этом этапе определяются задачи, объем работы, порядок действий. Составляется общий план работы по созданию экологической тропы и план действий. 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маршрута экологической тропы. 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этап: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экологической тропы. 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Четвертый этап: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работы экологической тропы . Заведующим детского сада утверждается паспорт экологической тропы</a:t>
            </a:r>
          </a:p>
          <a:p>
            <a:pPr marL="6858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54781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созданию экологической тропы проводится в несколько этапов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60851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организационный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группы для организации работы экологической тропы.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этом этапе определяются задачи, объем работы, порядок действий. Составляется общий план работы по созданию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 тропы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 действий.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маршрута экологической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тропы. 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этап: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тропы. 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Четвертый этап: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экологической тропы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Заведующим детского сада утверждается паспорт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тропы</a:t>
            </a:r>
          </a:p>
          <a:p>
            <a:pPr marL="6858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содержит картосхемы тропинки с указанием изучаемых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Деревья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Кустарники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Цветочная полянка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Жужжащий и ползающий мир (луг)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– Огород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Летняя лаборатория (песочница)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5383"/>
          <a:stretch/>
        </p:blipFill>
        <p:spPr>
          <a:xfrm>
            <a:off x="7051977" y="4581128"/>
            <a:ext cx="1316732" cy="18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(хвойные, лиственные).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Кустарники.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года велись наблюдения за сезонными изменениями. 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теме мы создали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альбом, в который поместили почки, весенние, летние, осенние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листья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хвою, с деревьев и кустарников которые находятся на участке детского сада.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46074" b="6378"/>
          <a:stretch/>
        </p:blipFill>
        <p:spPr>
          <a:xfrm>
            <a:off x="827584" y="2708920"/>
            <a:ext cx="2383256" cy="3365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14860" b="22816"/>
          <a:stretch/>
        </p:blipFill>
        <p:spPr>
          <a:xfrm>
            <a:off x="4382438" y="2113429"/>
            <a:ext cx="3141890" cy="2137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23" y="4391858"/>
            <a:ext cx="2880320" cy="19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Цветочная поляна.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Проводили наблюдения за миром растений и миром насекомых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409"/>
            <a:ext cx="7171776" cy="47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Изучили свойства лекарственных растений.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Познакомились с цветами которые растут не только на клумбе нашего детского сада, но и луговые, садовые, декоративные цветы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95" y="3845655"/>
            <a:ext cx="3598451" cy="2392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338"/>
            <a:ext cx="3705599" cy="2463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84" y="1832050"/>
            <a:ext cx="357390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237 ОАО «РЖД»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оформляем «Огород на подоконнике» где выращиваем рассаду,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 мы трудимся на огороде. Мы научились ухаживать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выращивать картошку,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помидоры,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капусту, перцы, огурцы, кабачки, морковь, свеклу, редиску, лук, чеснок, укроп.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урожай 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собрали, отнесли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кухню и нам приготовили вкусный обед.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1386"/>
            <a:ext cx="3491880" cy="2321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89" y="4437112"/>
            <a:ext cx="2693283" cy="1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9" y="2351386"/>
            <a:ext cx="2912683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75056"/>
            <a:ext cx="2226235" cy="1480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21253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72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377</TotalTime>
  <Words>766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Проект  «Экологическая тропа»</vt:lpstr>
      <vt:lpstr>Цель проекта:</vt:lpstr>
      <vt:lpstr>Ожидаемые результаты:</vt:lpstr>
      <vt:lpstr>Экологическая тропа - </vt:lpstr>
      <vt:lpstr>Работа по созданию экологической тропы проводится в несколько этапов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«Экологическая тропа»</dc:title>
  <dc:creator>Андрей</dc:creator>
  <cp:lastModifiedBy>Андрей</cp:lastModifiedBy>
  <cp:revision>32</cp:revision>
  <dcterms:created xsi:type="dcterms:W3CDTF">2020-04-07T10:59:14Z</dcterms:created>
  <dcterms:modified xsi:type="dcterms:W3CDTF">2023-02-14T11:04:07Z</dcterms:modified>
</cp:coreProperties>
</file>